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539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38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2695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54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880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5411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2368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5513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95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38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031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781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867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300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872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449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15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5266516-717C-4323-A99B-1AAF5CE3A243}" type="datetimeFigureOut">
              <a:rPr lang="hu-HU" smtClean="0"/>
              <a:t>2017. 04. 03.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3B75EA1-DF39-47A4-A87E-AD45681E7F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62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           Arany János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                                         készítette: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                                       Rózsa Lívia 7.a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593" y="930922"/>
            <a:ext cx="4669833" cy="285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0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168654"/>
              </p:ext>
            </p:extLst>
          </p:nvPr>
        </p:nvGraphicFramePr>
        <p:xfrm>
          <a:off x="442031" y="2319337"/>
          <a:ext cx="8825659" cy="3931920"/>
        </p:xfrm>
        <a:graphic>
          <a:graphicData uri="http://schemas.openxmlformats.org/drawingml/2006/table">
            <a:tbl>
              <a:tblPr/>
              <a:tblGrid>
                <a:gridCol w="3628503">
                  <a:extLst>
                    <a:ext uri="{9D8B030D-6E8A-4147-A177-3AD203B41FA5}">
                      <a16:colId xmlns:a16="http://schemas.microsoft.com/office/drawing/2014/main" val="4009859494"/>
                    </a:ext>
                  </a:extLst>
                </a:gridCol>
                <a:gridCol w="5197156">
                  <a:extLst>
                    <a:ext uri="{9D8B030D-6E8A-4147-A177-3AD203B41FA5}">
                      <a16:colId xmlns:a16="http://schemas.microsoft.com/office/drawing/2014/main" val="3259721398"/>
                    </a:ext>
                  </a:extLst>
                </a:gridCol>
              </a:tblGrid>
              <a:tr h="3910981">
                <a:tc>
                  <a:txBody>
                    <a:bodyPr/>
                    <a:lstStyle/>
                    <a:p>
                      <a:r>
                        <a:rPr lang="hu-HU" sz="3600" dirty="0" smtClean="0"/>
                        <a:t>Született:</a:t>
                      </a:r>
                      <a:r>
                        <a:rPr lang="hu-HU" sz="3600" baseline="0" dirty="0" smtClean="0"/>
                        <a:t> 1817. márc.2 </a:t>
                      </a:r>
                    </a:p>
                    <a:p>
                      <a:r>
                        <a:rPr lang="hu-HU" sz="3600" baseline="0" dirty="0" smtClean="0"/>
                        <a:t>Elhunyt: 1882.okt.22 (65 év) </a:t>
                      </a:r>
                    </a:p>
                    <a:p>
                      <a:r>
                        <a:rPr lang="hu-HU" sz="3600" baseline="0" dirty="0" smtClean="0"/>
                        <a:t>Halála oka: Tüdőgyulladás</a:t>
                      </a:r>
                      <a:endParaRPr lang="hu-HU" sz="3600" dirty="0"/>
                    </a:p>
                  </a:txBody>
                  <a:tcPr marR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073042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968" y="2319337"/>
            <a:ext cx="3706032" cy="43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611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Életpályája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1517" y="2758482"/>
            <a:ext cx="3479039" cy="373150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smtClean="0">
                <a:solidFill>
                  <a:schemeClr val="tx2">
                    <a:lumMod val="75000"/>
                  </a:schemeClr>
                </a:solidFill>
              </a:rPr>
              <a:t>-nyelvész</a:t>
            </a:r>
          </a:p>
          <a:p>
            <a:pPr marL="0" indent="0">
              <a:buNone/>
            </a:pPr>
            <a:r>
              <a:rPr lang="hu-HU" sz="3600" dirty="0" smtClean="0">
                <a:solidFill>
                  <a:schemeClr val="tx2">
                    <a:lumMod val="75000"/>
                  </a:schemeClr>
                </a:solidFill>
              </a:rPr>
              <a:t>-költő</a:t>
            </a:r>
          </a:p>
          <a:p>
            <a:pPr marL="0" indent="0">
              <a:buNone/>
            </a:pPr>
            <a:r>
              <a:rPr lang="hu-HU" sz="3600" dirty="0" smtClean="0">
                <a:solidFill>
                  <a:schemeClr val="tx2">
                    <a:lumMod val="75000"/>
                  </a:schemeClr>
                </a:solidFill>
              </a:rPr>
              <a:t>-író</a:t>
            </a:r>
          </a:p>
          <a:p>
            <a:pPr marL="0" indent="0">
              <a:buNone/>
            </a:pPr>
            <a:r>
              <a:rPr lang="hu-HU" sz="3600" dirty="0" smtClean="0">
                <a:solidFill>
                  <a:schemeClr val="tx2">
                    <a:lumMod val="75000"/>
                  </a:schemeClr>
                </a:solidFill>
              </a:rPr>
              <a:t>-újságíró</a:t>
            </a:r>
          </a:p>
          <a:p>
            <a:pPr marL="0" indent="0">
              <a:buNone/>
            </a:pPr>
            <a:r>
              <a:rPr lang="hu-HU" sz="3600" dirty="0" smtClean="0">
                <a:solidFill>
                  <a:schemeClr val="tx2">
                    <a:lumMod val="75000"/>
                  </a:schemeClr>
                </a:solidFill>
              </a:rPr>
              <a:t>-műfordító</a:t>
            </a:r>
            <a:endParaRPr lang="hu-H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046" y="1556647"/>
            <a:ext cx="4020519" cy="49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15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Felesége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4955" y="2603499"/>
            <a:ext cx="6997154" cy="342534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err="1"/>
              <a:t>Házastársa:Ercsey</a:t>
            </a:r>
            <a:r>
              <a:rPr lang="hu-HU" sz="3600" dirty="0"/>
              <a:t> </a:t>
            </a:r>
            <a:r>
              <a:rPr lang="hu-HU" sz="3600" dirty="0" smtClean="0"/>
              <a:t>Julianna</a:t>
            </a:r>
          </a:p>
          <a:p>
            <a:pPr marL="0" indent="0">
              <a:buNone/>
            </a:pPr>
            <a:r>
              <a:rPr lang="hu-HU" sz="3600" dirty="0" smtClean="0"/>
              <a:t>Született: 1818.máj.1</a:t>
            </a:r>
          </a:p>
          <a:p>
            <a:pPr marL="0" indent="0">
              <a:buNone/>
            </a:pPr>
            <a:r>
              <a:rPr lang="hu-HU" sz="3600" dirty="0" smtClean="0"/>
              <a:t>Meghalt:1885.feb.9 (66 év.)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189" y="1804619"/>
            <a:ext cx="3967342" cy="434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25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Gyerekei: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530" y="2541507"/>
            <a:ext cx="8825659" cy="34163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smtClean="0"/>
              <a:t>Arany Julianna </a:t>
            </a:r>
          </a:p>
          <a:p>
            <a:pPr marL="0" indent="0">
              <a:buNone/>
            </a:pPr>
            <a:endParaRPr lang="hu-HU" sz="3600" dirty="0" smtClean="0"/>
          </a:p>
          <a:p>
            <a:pPr marL="0" indent="0">
              <a:buNone/>
            </a:pPr>
            <a:endParaRPr lang="hu-HU" sz="3600" dirty="0"/>
          </a:p>
          <a:p>
            <a:pPr marL="0" indent="0">
              <a:buNone/>
            </a:pPr>
            <a:r>
              <a:rPr lang="hu-HU" sz="3600" dirty="0" smtClean="0"/>
              <a:t>Arany László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40" y="532179"/>
            <a:ext cx="2181348" cy="299935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12" y="3531532"/>
            <a:ext cx="2273730" cy="324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46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Arany család címere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17" y="2070109"/>
            <a:ext cx="3992897" cy="4787891"/>
          </a:xfrm>
        </p:spPr>
      </p:pic>
    </p:spTree>
    <p:extLst>
      <p:ext uri="{BB962C8B-B14F-4D97-AF65-F5344CB8AC3E}">
        <p14:creationId xmlns:p14="http://schemas.microsoft.com/office/powerpoint/2010/main" val="3034683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3545" y="2510510"/>
            <a:ext cx="5927770" cy="38127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hu-HU" sz="3600" dirty="0" smtClean="0"/>
              <a:t> A világosi fegyverletétel után </a:t>
            </a:r>
            <a:r>
              <a:rPr lang="hu-HU" sz="3600" dirty="0"/>
              <a:t>nem tartóztatták le, rövid bujdosás után közéleti szerepet nem vállalva visszatérhetett Szalontára.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16" y="2825534"/>
            <a:ext cx="4884146" cy="28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4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Iskola évei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6462" y="2479513"/>
            <a:ext cx="6726264" cy="350283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hu-HU" sz="3600" dirty="0" smtClean="0"/>
              <a:t>Szalontai iskolaéveinek </a:t>
            </a:r>
            <a:r>
              <a:rPr lang="hu-HU" sz="3600" dirty="0"/>
              <a:t>(1823–1831) végén, hogy szülei anyagi helyzetén könnyítsen, a tanulás mellett tanított is, és az iskolában lakott.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319" y="511155"/>
            <a:ext cx="3097042" cy="35803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498" y="4035334"/>
            <a:ext cx="4043725" cy="254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6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</a:t>
            </a:r>
            <a:r>
              <a:rPr lang="hu-HU" sz="4000" dirty="0" smtClean="0"/>
              <a:t>KÖSZÖNÖM A FIGYELMET!</a:t>
            </a:r>
          </a:p>
          <a:p>
            <a:pPr marL="0" indent="0">
              <a:buNone/>
            </a:pPr>
            <a:r>
              <a:rPr lang="hu-HU" sz="4000" dirty="0"/>
              <a:t> </a:t>
            </a:r>
            <a:r>
              <a:rPr lang="hu-HU" sz="4000" dirty="0" smtClean="0"/>
              <a:t>                   </a:t>
            </a:r>
            <a:r>
              <a:rPr lang="hu-HU" sz="4000" dirty="0" smtClean="0">
                <a:sym typeface="Wingdings" panose="05000000000000000000" pitchFamily="2" charset="2"/>
              </a:rPr>
              <a:t>    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43050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nácsterem">
  <a:themeElements>
    <a:clrScheme name="Tanácstere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Tanácstere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anácstere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</TotalTime>
  <Words>113</Words>
  <Application>Microsoft Office PowerPoint</Application>
  <PresentationFormat>Szélesvásznú</PresentationFormat>
  <Paragraphs>28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Tanácsterem</vt:lpstr>
      <vt:lpstr>           Arany János</vt:lpstr>
      <vt:lpstr>PowerPoint-bemutató</vt:lpstr>
      <vt:lpstr>Életpályája</vt:lpstr>
      <vt:lpstr>Felesége</vt:lpstr>
      <vt:lpstr>Gyerekei:</vt:lpstr>
      <vt:lpstr>Az Arany család címere</vt:lpstr>
      <vt:lpstr> </vt:lpstr>
      <vt:lpstr>Iskola évei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Arany János</dc:title>
  <dc:creator>Tanuló</dc:creator>
  <cp:lastModifiedBy>Tanuló</cp:lastModifiedBy>
  <cp:revision>6</cp:revision>
  <dcterms:created xsi:type="dcterms:W3CDTF">2017-04-03T12:07:48Z</dcterms:created>
  <dcterms:modified xsi:type="dcterms:W3CDTF">2017-04-03T12:55:24Z</dcterms:modified>
</cp:coreProperties>
</file>